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8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latin typeface="Algerian" pitchFamily="82" charset="0"/>
              </a:rPr>
              <a:t>CHANDIDAS</a:t>
            </a:r>
            <a:r>
              <a:rPr lang="en-US" smtClean="0">
                <a:latin typeface="Algerian" pitchFamily="82" charset="0"/>
              </a:rPr>
              <a:t> MAHAVIDYALAYA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IN" dirty="0" smtClean="0"/>
              <a:t>   </a:t>
            </a:r>
          </a:p>
          <a:p>
            <a:pPr algn="ctr">
              <a:buNone/>
            </a:pPr>
            <a:endParaRPr lang="en-US" sz="4000" dirty="0" smtClean="0">
              <a:latin typeface="Algerian" pitchFamily="82" charset="0"/>
            </a:endParaRPr>
          </a:p>
          <a:p>
            <a:pPr algn="ctr">
              <a:buNone/>
            </a:pPr>
            <a:endParaRPr lang="en-US" sz="4000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US" sz="6500" dirty="0" smtClean="0">
                <a:latin typeface="Algerian" pitchFamily="82" charset="0"/>
              </a:rPr>
              <a:t>DEPARTMEANT OF GEOGRAPHY</a:t>
            </a:r>
            <a:endParaRPr lang="en-US" sz="4000" dirty="0" smtClean="0">
              <a:latin typeface="Algerian" pitchFamily="82" charset="0"/>
            </a:endParaRPr>
          </a:p>
          <a:p>
            <a:pPr algn="ctr"/>
            <a:endParaRPr lang="en-US" sz="4000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IN" sz="4000" dirty="0" smtClean="0">
                <a:latin typeface="Algerian" pitchFamily="82" charset="0"/>
              </a:rPr>
              <a:t>Topic.- Urban classical model of Burgess</a:t>
            </a:r>
          </a:p>
          <a:p>
            <a:pPr algn="ctr"/>
            <a:endParaRPr lang="en-IN" sz="4000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IN" sz="4000" dirty="0" smtClean="0">
                <a:latin typeface="Algerian" pitchFamily="82" charset="0"/>
              </a:rPr>
              <a:t>Prof.- </a:t>
            </a:r>
            <a:r>
              <a:rPr lang="en-IN" sz="4000" dirty="0" err="1" smtClean="0">
                <a:latin typeface="Algerian" pitchFamily="82" charset="0"/>
              </a:rPr>
              <a:t>Indrajit</a:t>
            </a:r>
            <a:r>
              <a:rPr lang="en-IN" sz="4000" dirty="0" smtClean="0">
                <a:latin typeface="Algerian" pitchFamily="82" charset="0"/>
              </a:rPr>
              <a:t> </a:t>
            </a:r>
            <a:r>
              <a:rPr lang="en-IN" sz="4000" dirty="0" err="1" smtClean="0">
                <a:latin typeface="Algerian" pitchFamily="82" charset="0"/>
              </a:rPr>
              <a:t>Mandal</a:t>
            </a:r>
            <a:endParaRPr lang="en-US" sz="2600" dirty="0" smtClean="0">
              <a:latin typeface="Algerian" pitchFamily="82" charset="0"/>
            </a:endParaRP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age3.slideserve.com/5434269/slide86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3.slideserve.com/5434269/slide90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image3.slideserve.com/5434269/slide91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s://image3.slideserve.com/5434269/slide92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s://image3.slideserve.com/5434269/slide93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image3.slideserve.com/5434269/burgess1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s://image3.slideserve.com/5434269/burgess2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/>
          <a:lstStyle/>
          <a:p>
            <a:r>
              <a:rPr lang="en-IN" dirty="0" smtClean="0">
                <a:latin typeface="Algerian" pitchFamily="82" charset="0"/>
              </a:rPr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image3.slideserve.com/5434269/urban-models-for-medc-s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image3.slideserve.com/5434269/what-are-they1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image3.slideserve.com/5434269/burgess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image3.slideserve.com/5434269/urban-structure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image3.slideserve.com/5434269/slide79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age3.slideserve.com/5434269/urban-model-1-burgess-concentric-zone-model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image3.slideserve.com/5434269/slide82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image3.slideserve.com/5434269/slide83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</Words>
  <Application>Microsoft Office PowerPoint</Application>
  <PresentationFormat>On-screen Show (4:3)</PresentationFormat>
  <Paragraphs>16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CHANDIDAS MAHAVIDYALAYA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User</cp:lastModifiedBy>
  <cp:revision>11</cp:revision>
  <dcterms:created xsi:type="dcterms:W3CDTF">2006-08-16T00:00:00Z</dcterms:created>
  <dcterms:modified xsi:type="dcterms:W3CDTF">2023-01-11T09:03:13Z</dcterms:modified>
</cp:coreProperties>
</file>